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0"/>
  </p:notesMasterIdLst>
  <p:sldIdLst>
    <p:sldId id="256" r:id="rId2"/>
    <p:sldId id="463" r:id="rId3"/>
    <p:sldId id="477" r:id="rId4"/>
    <p:sldId id="399" r:id="rId5"/>
    <p:sldId id="409" r:id="rId6"/>
    <p:sldId id="481" r:id="rId7"/>
    <p:sldId id="482" r:id="rId8"/>
    <p:sldId id="50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40" autoAdjust="0"/>
    <p:restoredTop sz="94465" autoAdjust="0"/>
  </p:normalViewPr>
  <p:slideViewPr>
    <p:cSldViewPr snapToGrid="0">
      <p:cViewPr varScale="1">
        <p:scale>
          <a:sx n="78" d="100"/>
          <a:sy n="78" d="100"/>
        </p:scale>
        <p:origin x="10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tiff>
</file>

<file path=ppt/media/image11.tiff>
</file>

<file path=ppt/media/image12.jpeg>
</file>

<file path=ppt/media/image13.jpg>
</file>

<file path=ppt/media/image14.jpg>
</file>

<file path=ppt/media/image15.jpg>
</file>

<file path=ppt/media/image16.pn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05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8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10" Type="http://schemas.openxmlformats.org/officeDocument/2006/relationships/image" Target="../media/image2.png"/><Relationship Id="rId4" Type="http://schemas.openxmlformats.org/officeDocument/2006/relationships/image" Target="../media/image8.tiff"/><Relationship Id="rId9" Type="http://schemas.openxmlformats.org/officeDocument/2006/relationships/hyperlink" Target="https://anubhavtrainings.com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13.jpg"/><Relationship Id="rId7" Type="http://schemas.openxmlformats.org/officeDocument/2006/relationships/image" Target="../media/image15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14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2712" y="291830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9AD5CA-C2E2-40A6-8CE6-90DA460ACF0D}"/>
              </a:ext>
            </a:extLst>
          </p:cNvPr>
          <p:cNvSpPr txBox="1"/>
          <p:nvPr/>
        </p:nvSpPr>
        <p:spPr>
          <a:xfrm>
            <a:off x="122712" y="154049"/>
            <a:ext cx="116640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chemeClr val="accent3"/>
                </a:solidFill>
              </a:rPr>
              <a:t>SAP </a:t>
            </a:r>
            <a:r>
              <a:rPr lang="en-US" sz="5400" b="1" dirty="0">
                <a:solidFill>
                  <a:schemeClr val="accent3"/>
                </a:solidFill>
              </a:rPr>
              <a:t>UI5 &amp; FIORI with OData TRAINING using BAS</a:t>
            </a:r>
          </a:p>
        </p:txBody>
      </p:sp>
    </p:spTree>
    <p:extLst>
      <p:ext uri="{BB962C8B-B14F-4D97-AF65-F5344CB8AC3E}">
        <p14:creationId xmlns:p14="http://schemas.microsoft.com/office/powerpoint/2010/main" val="69812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 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51D77C38-BB47-4E3F-84A5-C28B21492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  <p:pic>
        <p:nvPicPr>
          <p:cNvPr id="7" name="Picture 6" descr="Event management. performance efficiency, time optimization, reminder. task and project deadline flat design element. appointment date reminding. Free Vector">
            <a:extLst>
              <a:ext uri="{FF2B5EF4-FFF2-40B4-BE49-F238E27FC236}">
                <a16:creationId xmlns:a16="http://schemas.microsoft.com/office/drawing/2014/main" id="{766CDE63-668C-4C70-9225-E025FD0C8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042" y="779090"/>
            <a:ext cx="5353730" cy="535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2415" y="-2412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4057611" y="3011089"/>
            <a:ext cx="40719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7</a:t>
            </a: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48942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1E8E93DB-81E4-442B-B897-F7022637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11161642" cy="5904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3216820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18767</TotalTime>
  <Words>115</Words>
  <Application>Microsoft Office PowerPoint</Application>
  <PresentationFormat>Widescreen</PresentationFormat>
  <Paragraphs>32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Cooper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Anubhav Oberoy</cp:lastModifiedBy>
  <cp:revision>784</cp:revision>
  <dcterms:created xsi:type="dcterms:W3CDTF">2016-07-10T03:33:26Z</dcterms:created>
  <dcterms:modified xsi:type="dcterms:W3CDTF">2023-02-21T13:28:00Z</dcterms:modified>
</cp:coreProperties>
</file>

<file path=docProps/thumbnail.jpeg>
</file>